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150" d="100"/>
          <a:sy n="150" d="100"/>
        </p:scale>
        <p:origin x="2256" y="17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50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E154A-344A-414E-A6F5-18CC5E788917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28A13-9CD1-430A-AC50-635968E053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0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28A13-9CD1-430A-AC50-635968E053C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540001"/>
            <a:ext cx="5657850" cy="3458633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6096000"/>
            <a:ext cx="4846320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314450" cy="7802033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7315200"/>
            <a:ext cx="5744765" cy="1557867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137151"/>
            <a:ext cx="4601765" cy="21780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14700" y="2048256"/>
            <a:ext cx="2743200" cy="61203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14700" y="2046817"/>
            <a:ext cx="2743200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14700" y="2899833"/>
            <a:ext cx="274320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7327392"/>
            <a:ext cx="5829300" cy="79248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128000"/>
            <a:ext cx="5829301" cy="812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28600" y="508000"/>
            <a:ext cx="5829300" cy="65904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" y="7327037"/>
            <a:ext cx="5829300" cy="792835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343650" cy="731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314" y="8128000"/>
            <a:ext cx="5829300" cy="81686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715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57150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343650" y="0"/>
            <a:ext cx="51435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43650" y="7315200"/>
            <a:ext cx="51435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98841" y="7531947"/>
            <a:ext cx="411480" cy="52832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524D274-9695-4F55-969E-D0B8BD239A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4999726" y="5505027"/>
            <a:ext cx="315637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4952314" y="2301240"/>
            <a:ext cx="325119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0A52A3F-1C6A-43A9-83B4-79A2760E97F9}" type="datetimeFigureOut">
              <a:rPr lang="en-US" smtClean="0"/>
              <a:pPr/>
              <a:t>1/27/2017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6324600" cy="1371600"/>
          </a:xfrm>
        </p:spPr>
        <p:txBody>
          <a:bodyPr/>
          <a:lstStyle/>
          <a:p>
            <a:pPr algn="ctr"/>
            <a:r>
              <a:rPr lang="en-US" sz="3000" b="1" dirty="0"/>
              <a:t>Panasonic KX-TGP600 IP Phone </a:t>
            </a:r>
            <a:br>
              <a:rPr lang="en-US" sz="3000" b="1" dirty="0"/>
            </a:br>
            <a:r>
              <a:rPr lang="en-US" sz="3000" b="1"/>
              <a:t>Quick User’s Reference </a:t>
            </a:r>
            <a:r>
              <a:rPr lang="en-US" sz="3000" b="1" dirty="0"/>
              <a:t>Guide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752600"/>
            <a:ext cx="5943600" cy="686341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Commonly Used Features</a:t>
            </a:r>
          </a:p>
          <a:p>
            <a:pPr algn="ctr"/>
            <a:endParaRPr lang="en-US" sz="1600" dirty="0"/>
          </a:p>
          <a:p>
            <a:r>
              <a:rPr lang="en-US" sz="1200" b="1" dirty="0"/>
              <a:t>Voicemail:</a:t>
            </a:r>
            <a:endParaRPr lang="en-US" sz="1200" dirty="0"/>
          </a:p>
          <a:p>
            <a:r>
              <a:rPr lang="en-US" sz="1200" dirty="0"/>
              <a:t>     [HOLD/MSG] + Select Line with Envelop button on the left-side, or Dial *1</a:t>
            </a:r>
          </a:p>
          <a:p>
            <a:endParaRPr lang="en-US" sz="1200" b="1" dirty="0"/>
          </a:p>
          <a:p>
            <a:r>
              <a:rPr lang="en-US" sz="1200" b="1" dirty="0"/>
              <a:t>Redial last number:</a:t>
            </a:r>
          </a:p>
          <a:p>
            <a:r>
              <a:rPr lang="en-US" sz="1200" dirty="0"/>
              <a:t>     [FUNC]  then 1</a:t>
            </a:r>
          </a:p>
          <a:p>
            <a:endParaRPr lang="en-US" sz="1200" dirty="0"/>
          </a:p>
          <a:p>
            <a:r>
              <a:rPr lang="en-US" sz="1200" b="1" dirty="0"/>
              <a:t>Blind Transfer:</a:t>
            </a:r>
          </a:p>
          <a:p>
            <a:r>
              <a:rPr lang="en-US" sz="1200" dirty="0"/>
              <a:t>     [Blind] + </a:t>
            </a:r>
            <a:r>
              <a:rPr lang="en-US" sz="1200" i="1" dirty="0"/>
              <a:t>ext</a:t>
            </a:r>
            <a:r>
              <a:rPr lang="en-US" sz="1200" dirty="0"/>
              <a:t> or </a:t>
            </a:r>
            <a:r>
              <a:rPr lang="en-US" sz="1200" i="1" dirty="0"/>
              <a:t>number</a:t>
            </a:r>
            <a:r>
              <a:rPr lang="en-US" sz="1200" dirty="0"/>
              <a:t> + [Call]</a:t>
            </a:r>
          </a:p>
          <a:p>
            <a:endParaRPr lang="en-US" sz="1200" dirty="0"/>
          </a:p>
          <a:p>
            <a:r>
              <a:rPr lang="en-US" sz="1200" b="1" dirty="0"/>
              <a:t>Attended Transfer:</a:t>
            </a:r>
          </a:p>
          <a:p>
            <a:r>
              <a:rPr lang="en-US" sz="1200" dirty="0"/>
              <a:t>     [XFER/CLR] + </a:t>
            </a:r>
            <a:r>
              <a:rPr lang="en-US" sz="1200" i="1" dirty="0"/>
              <a:t>ext.</a:t>
            </a:r>
            <a:r>
              <a:rPr lang="en-US" sz="1200" dirty="0"/>
              <a:t> or </a:t>
            </a:r>
            <a:r>
              <a:rPr lang="en-US" sz="1200" i="1" dirty="0"/>
              <a:t>number</a:t>
            </a:r>
            <a:r>
              <a:rPr lang="en-US" sz="1200" dirty="0"/>
              <a:t> + [Call] (then wait for the call to be answered)</a:t>
            </a:r>
          </a:p>
          <a:p>
            <a:r>
              <a:rPr lang="en-US" sz="1200" dirty="0"/>
              <a:t>     then [XFER/CLR]</a:t>
            </a:r>
          </a:p>
          <a:p>
            <a:endParaRPr lang="en-US" sz="1200" dirty="0"/>
          </a:p>
          <a:p>
            <a:r>
              <a:rPr lang="en-US" sz="1200" b="1" dirty="0"/>
              <a:t>Call direct to voicemail:</a:t>
            </a:r>
          </a:p>
          <a:p>
            <a:r>
              <a:rPr lang="en-US" sz="1200" dirty="0"/>
              <a:t>     1 + </a:t>
            </a:r>
            <a:r>
              <a:rPr lang="en-US" sz="1200" i="1" dirty="0"/>
              <a:t>ext</a:t>
            </a:r>
          </a:p>
          <a:p>
            <a:endParaRPr lang="en-US" sz="1200" dirty="0"/>
          </a:p>
          <a:p>
            <a:r>
              <a:rPr lang="en-US" sz="1200" b="1" dirty="0"/>
              <a:t>Page extension:</a:t>
            </a:r>
          </a:p>
          <a:p>
            <a:r>
              <a:rPr lang="en-US" sz="1200" dirty="0"/>
              <a:t>     2 + </a:t>
            </a:r>
            <a:r>
              <a:rPr lang="en-US" sz="1200" i="1" dirty="0"/>
              <a:t>ext</a:t>
            </a:r>
          </a:p>
          <a:p>
            <a:endParaRPr lang="en-US" sz="1200" i="1" dirty="0"/>
          </a:p>
          <a:p>
            <a:r>
              <a:rPr lang="en-US" sz="1200" b="1" dirty="0"/>
              <a:t>Park call:</a:t>
            </a:r>
          </a:p>
          <a:p>
            <a:r>
              <a:rPr lang="en-US" sz="1200" dirty="0"/>
              <a:t>     While you are on the call, press [FUNC] then 9 (or choose Call Park). Here the parking lot, and HANGUP. </a:t>
            </a:r>
          </a:p>
          <a:p>
            <a:endParaRPr lang="en-US" sz="1200" dirty="0"/>
          </a:p>
          <a:p>
            <a:r>
              <a:rPr lang="en-US" sz="1200" b="1" dirty="0" err="1"/>
              <a:t>Unpark</a:t>
            </a:r>
            <a:r>
              <a:rPr lang="en-US" sz="1200" b="1" dirty="0"/>
              <a:t> call:</a:t>
            </a:r>
          </a:p>
          <a:p>
            <a:r>
              <a:rPr lang="en-US" sz="1200" dirty="0"/>
              <a:t>     Dial the park number 700-799</a:t>
            </a:r>
          </a:p>
          <a:p>
            <a:endParaRPr lang="en-US" sz="1200" dirty="0"/>
          </a:p>
          <a:p>
            <a:r>
              <a:rPr lang="en-US" sz="1200" b="1" dirty="0"/>
              <a:t>Pickup incoming call:</a:t>
            </a:r>
          </a:p>
          <a:p>
            <a:r>
              <a:rPr lang="en-US" sz="1200" dirty="0"/>
              <a:t>     Dial ** (even when phone is not ringing) </a:t>
            </a:r>
          </a:p>
          <a:p>
            <a:endParaRPr lang="en-US" sz="1200" dirty="0"/>
          </a:p>
          <a:p>
            <a:r>
              <a:rPr lang="en-US" sz="1200" b="1" dirty="0"/>
              <a:t>Call Forwarding:</a:t>
            </a:r>
          </a:p>
          <a:p>
            <a:r>
              <a:rPr lang="en-US" sz="1200" dirty="0"/>
              <a:t>     *72 + </a:t>
            </a:r>
            <a:r>
              <a:rPr lang="en-US" sz="1200" i="1" dirty="0"/>
              <a:t>number</a:t>
            </a:r>
            <a:endParaRPr lang="en-US" sz="1200" dirty="0"/>
          </a:p>
          <a:p>
            <a:endParaRPr lang="en-US" sz="1200" dirty="0"/>
          </a:p>
          <a:p>
            <a:r>
              <a:rPr lang="en-US" sz="1200" b="1" dirty="0"/>
              <a:t>Cancel Call Forwarding:</a:t>
            </a:r>
          </a:p>
          <a:p>
            <a:r>
              <a:rPr lang="en-US" sz="1200" dirty="0"/>
              <a:t>     *73</a:t>
            </a:r>
          </a:p>
        </p:txBody>
      </p:sp>
    </p:spTree>
    <p:extLst>
      <p:ext uri="{BB962C8B-B14F-4D97-AF65-F5344CB8AC3E}">
        <p14:creationId xmlns:p14="http://schemas.microsoft.com/office/powerpoint/2010/main" val="22422038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441</TotalTime>
  <Words>176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Adjacency</vt:lpstr>
      <vt:lpstr>Panasonic KX-TGP600 IP Phone  Quick User’s Reference Guide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CTCNC Office@Hand Quick Reference Guide</dc:title>
  <dc:creator>Joseph Mast</dc:creator>
  <cp:lastModifiedBy>mm</cp:lastModifiedBy>
  <cp:revision>39</cp:revision>
  <cp:lastPrinted>2014-04-02T15:32:27Z</cp:lastPrinted>
  <dcterms:created xsi:type="dcterms:W3CDTF">2013-11-12T21:41:18Z</dcterms:created>
  <dcterms:modified xsi:type="dcterms:W3CDTF">2017-01-28T00:33:13Z</dcterms:modified>
</cp:coreProperties>
</file>